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38FC8-A75E-4ADB-BBB5-71BE37D58600}" v="9" dt="2022-05-04T17:16:19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69C8-1E4E-B66A-2527-E96FE0B4A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43FD5-82D8-EFDA-CAB6-18D724AC9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2B42D-E161-BE5A-3FAC-8E3B9F26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9466B-882D-7BAC-B346-A6525B68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2DAFC-19DF-1EAC-F22C-B7626B6A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4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0BC8-902E-5D9A-19CE-851214D4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686CB-1D97-5392-F9F7-954BD3B13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1B34-0AE3-CB63-E1C5-DD2E4C3B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7E4FD-A05C-D722-94B5-FDDB47D4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471-B539-31DE-D67C-37BCD0A6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1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4E0ED-30C1-1DB0-9BA3-256E3D6E3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3AC6C-AD33-DB2B-F5F5-DACC9369B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E8E08-6AA1-7F07-0A76-0DBA0CB4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D9F1B-B676-7BD6-B6ED-C91BEA52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28BD3-52D0-FA76-A6F5-47C555DA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3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38E9-090A-3563-B1BB-02154313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26FC-BF83-AF03-4D62-E362A8D83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277CC-56E1-9CFA-4468-B6A91CB6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71FC6-BDCE-777A-439D-34903D7F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07BDA-3B7E-4075-9A02-5B7DEB6C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2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40A68-7AF4-BF8E-994A-6D0D1AE6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5606D-ABF8-4A4D-4676-0B61C3399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01BBF-4BDC-201C-DCC5-B6DC1B35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74CE3-2DAE-FAD5-C75A-66355AC1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941FF-FBFC-C5EB-7D0C-815433E9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5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F47C-D8C3-17BA-7335-EAA56460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0C6D9-3916-5D83-4478-8F1AA0C1F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120F2-6C1E-93A1-F9A2-97ADC4A7E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D2D71-9A5E-B50F-D6BD-4796FC63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0EF58-7A06-3C16-A0A9-3DFC8B5B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C409-53A8-D6C6-5CAB-55DB8DB8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0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2892-6AB8-9800-7D63-024484D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5C613-6342-CE5F-B72A-586D61BB7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ED043-800B-7465-52DB-58B939708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0FC15-AA18-BFDF-8F85-CCB577C90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6C80F-74DB-BBC9-1DAE-A0996E629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391F2-5841-FBB0-6284-1ACB9904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EAF76-7E10-0D55-8DDD-B029DD1E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D0392-F899-09B8-7675-B5D063E9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7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CD7C-D339-5B51-8280-8B649758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1D488-12D8-03B8-CD82-5D9B64E0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3E04D-F4F4-9FDA-A733-35E28FD9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81446-8EDA-9BE4-C1B3-7064551F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2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77494-DA88-F76D-7FA0-850055F5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1D62D-BB2A-AD1A-FAAB-AF45EE58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2BB24-1AE3-31DA-273B-247C13F3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4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8783-F8D9-B039-CCE4-379B1BE9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5FEB7-E2EB-75CB-31C0-B784B40BE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319DB-B9E6-1FA6-3407-66EB97633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F896E-7CAD-462A-5EFE-EDBB95E0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33CE8-5E27-B290-31A8-924AB8EC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5B4BD-4F6A-0A96-8F81-3BBA7B00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3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3842-0FCA-5A7A-3E47-340CA6B7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560C6-AE09-40A9-23B0-959834068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2D806-C555-6571-37DB-787683B36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49171-8DF3-F9E5-87FC-0D8C624C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FA2EB-D70E-A1AA-F390-ECD85577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56759-BF45-54A9-4729-7393E32D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76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8DE7F-3FF6-F86C-AAD6-F78EAE96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7CA8F-2DCD-B678-A52C-6951A9465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3BAC9-B830-F1E3-463E-A9EAD06C8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55F2-8CB4-47C0-99C9-7BA7E8798CF5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F478-CA13-349D-A44C-02531E367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18FE4-CB2D-6467-5892-08D865D61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940B-4711-4215-A884-9EAA946229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0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FAD17-18D3-171C-6CB8-3265D89FE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GB" dirty="0"/>
              <a:t>Cancer in teenagers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EFEC2-E42A-FFEE-4B5C-E8F7A622A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Hartford Scouts Raising Awareness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7B57FE0-A085-520B-03A6-EBDBFF33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141" y="3289467"/>
            <a:ext cx="2438169" cy="22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F8C1C-5988-1A7A-24D7-1EE4EDE8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97" y="1428750"/>
            <a:ext cx="9117807" cy="2105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Cancer?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42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8B98E-8BE1-33C2-0D49-D4DBFEA0C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76" b="62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68D298-066F-32E0-8ADD-F7E35077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Types of Cancer</a:t>
            </a:r>
          </a:p>
        </p:txBody>
      </p:sp>
    </p:spTree>
    <p:extLst>
      <p:ext uri="{BB962C8B-B14F-4D97-AF65-F5344CB8AC3E}">
        <p14:creationId xmlns:p14="http://schemas.microsoft.com/office/powerpoint/2010/main" val="2132615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55D59-66BF-86EF-C5AB-4E0EE520F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" r="3078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D8C31-65DC-0A17-238B-D7B1C03F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Symptoms of Cancer</a:t>
            </a:r>
          </a:p>
        </p:txBody>
      </p:sp>
    </p:spTree>
    <p:extLst>
      <p:ext uri="{BB962C8B-B14F-4D97-AF65-F5344CB8AC3E}">
        <p14:creationId xmlns:p14="http://schemas.microsoft.com/office/powerpoint/2010/main" val="282706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C77A7-0DF5-C723-D66F-8837F9D37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184" b="1254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09C42-CFDB-8AEF-5C0E-269DEFF2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2"/>
            <a:ext cx="10515600" cy="2985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Treatment for cancer</a:t>
            </a:r>
          </a:p>
        </p:txBody>
      </p:sp>
    </p:spTree>
    <p:extLst>
      <p:ext uri="{BB962C8B-B14F-4D97-AF65-F5344CB8AC3E}">
        <p14:creationId xmlns:p14="http://schemas.microsoft.com/office/powerpoint/2010/main" val="15987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0D1F8-7636-E6BD-0630-82C16CE9C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03" r="2" b="1274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97603-2713-96B8-4E66-A23FB2A3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Cancer in young people - Statistics</a:t>
            </a:r>
          </a:p>
        </p:txBody>
      </p:sp>
    </p:spTree>
    <p:extLst>
      <p:ext uri="{BB962C8B-B14F-4D97-AF65-F5344CB8AC3E}">
        <p14:creationId xmlns:p14="http://schemas.microsoft.com/office/powerpoint/2010/main" val="40682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77E6B-809C-2DD1-C84F-DD724A491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841" b="83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AF36C1-1921-43FD-E64C-82C36FB2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Why Cancer is harder for teenagers.</a:t>
            </a:r>
          </a:p>
        </p:txBody>
      </p:sp>
    </p:spTree>
    <p:extLst>
      <p:ext uri="{BB962C8B-B14F-4D97-AF65-F5344CB8AC3E}">
        <p14:creationId xmlns:p14="http://schemas.microsoft.com/office/powerpoint/2010/main" val="2964256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95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6DB5C-4BBD-AD09-B41D-F89B28D7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Fundraising ideas </a:t>
            </a:r>
          </a:p>
        </p:txBody>
      </p:sp>
      <p:pic>
        <p:nvPicPr>
          <p:cNvPr id="5" name="Picture 4" descr="A colourful light bulb with business icons">
            <a:extLst>
              <a:ext uri="{FF2B5EF4-FFF2-40B4-BE49-F238E27FC236}">
                <a16:creationId xmlns:a16="http://schemas.microsoft.com/office/drawing/2014/main" id="{9D6C2950-2299-41DF-C741-5B3CE5FCF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6" t="17845" r="33244" b="8179"/>
          <a:stretch/>
        </p:blipFill>
        <p:spPr>
          <a:xfrm>
            <a:off x="6153532" y="362630"/>
            <a:ext cx="4205015" cy="6075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D9805-023E-1474-8BF5-B00E72ABC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037" y="5412180"/>
            <a:ext cx="2009179" cy="8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36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Cancer in teenagers</vt:lpstr>
      <vt:lpstr>What is Cancer? </vt:lpstr>
      <vt:lpstr>Types of Cancer</vt:lpstr>
      <vt:lpstr>Symptoms of Cancer</vt:lpstr>
      <vt:lpstr>Treatment for cancer</vt:lpstr>
      <vt:lpstr>Cancer in young people - Statistics</vt:lpstr>
      <vt:lpstr>Why Cancer is harder for teenagers.</vt:lpstr>
      <vt:lpstr>Fundraising ideas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in teenagers</dc:title>
  <dc:creator>Philip</dc:creator>
  <cp:lastModifiedBy>Scouts</cp:lastModifiedBy>
  <cp:revision>2</cp:revision>
  <dcterms:created xsi:type="dcterms:W3CDTF">2022-05-02T18:09:04Z</dcterms:created>
  <dcterms:modified xsi:type="dcterms:W3CDTF">2022-06-08T06:50:26Z</dcterms:modified>
</cp:coreProperties>
</file>